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1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93003-ED21-43F2-9623-55EFF7423A60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C634B-D63D-4927-B044-0B9DDCB84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34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4372D09-7F6C-4B77-8335-DDA1AD3E3BDD}" type="datetimeFigureOut">
              <a:rPr lang="en-US"/>
              <a:pPr>
                <a:defRPr/>
              </a:pPr>
              <a:t>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954DF6-6BEF-436D-8FE4-208C7F69E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99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5415FCB-6C35-4448-AA9F-1174BD4D6B4D}" type="slidenum">
              <a:rPr lang="en-US" altLang="en-US" smtClean="0"/>
              <a:pPr eaLnBrk="1" hangingPunct="1"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07E5A-1C3D-405F-A7AF-E628BB10D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0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23733-5C7D-48D9-BD42-609A35AB8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8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AC4DD-2B0C-4A77-9F46-482DEFA87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18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216 w 5184"/>
                  <a:gd name="T3" fmla="*/ 3159 h 3159"/>
                  <a:gd name="T4" fmla="*/ 5216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60 w 556"/>
                  <a:gd name="T5" fmla="*/ 3159 h 3159"/>
                  <a:gd name="T6" fmla="*/ 560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defRPr/>
              </a:pPr>
              <a:endParaRPr lang="en-US">
                <a:solidFill>
                  <a:srgbClr val="FFFFFF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3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3 w 251"/>
                <a:gd name="T7" fmla="*/ 12 h 12"/>
                <a:gd name="T8" fmla="*/ 253 w 251"/>
                <a:gd name="T9" fmla="*/ 0 h 12"/>
                <a:gd name="T10" fmla="*/ 253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smtClean="0">
                <a:solidFill>
                  <a:srgbClr val="FFFFFF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491 w 251"/>
                <a:gd name="T5" fmla="*/ 12 h 12"/>
                <a:gd name="T6" fmla="*/ 49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smtClean="0">
                <a:solidFill>
                  <a:srgbClr val="FFFFFF"/>
                </a:solidFill>
                <a:latin typeface="Tahoma" charset="0"/>
                <a:cs typeface="+mn-cs"/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5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54 w 4724"/>
                  <a:gd name="T7" fmla="*/ 12 h 12"/>
                  <a:gd name="T8" fmla="*/ 4754 w 4724"/>
                  <a:gd name="T9" fmla="*/ 0 h 12"/>
                  <a:gd name="T10" fmla="*/ 4754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</p:grpSp>
      </p:grpSp>
      <p:sp>
        <p:nvSpPr>
          <p:cNvPr id="23656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3656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DF7E1-7799-4BF7-9CAB-D7A01E2D717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480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62DA7-CA92-4F1D-AF47-B23B29250CE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36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5A63C-3AE2-4C49-AF74-6443368F029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602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85ACB-9A75-41FB-A909-277776775AC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89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D176E-F674-4CE5-A75B-4F88F236010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373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891EE-5EB7-4A9C-999E-D163CA51FB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5114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7965C-E116-4289-82D8-1971AF0C2B7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200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F1701-10C5-4028-93C9-6D3F2E475BF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40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C1D9E-22C0-4389-AFD5-338C0508E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94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3DAD9-25D9-4A36-8C56-2D50A5E2005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818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A8389-A95C-42D1-95CD-6045369C644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199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87EA4-BE8A-449B-9D36-14E036F24C0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873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B949B-E2EA-47EA-82F5-77B233671DF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2956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E915B-32EA-4768-A29F-CEC9D4A7C58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708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1A9A-C896-4750-9615-8598CF86D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51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F21B3-B7A8-4767-8442-C861C5F06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00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65DCF-77FC-4AA7-BECB-A1458E4E0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91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2C476-7CCB-4D8C-8D4D-75446B042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6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ED663-0C2B-48EC-B138-87B77326C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2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CF6B-DBAC-454B-BCB8-DEF64ACC5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05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75457-C9EF-4925-BD1A-12C5E5C3C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20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7DAEB4-106D-4EDE-A840-AAA14087F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216 w 5184"/>
                <a:gd name="T3" fmla="*/ 3159 h 3159"/>
                <a:gd name="T4" fmla="*/ 5216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smtClean="0">
                <a:solidFill>
                  <a:srgbClr val="FFFFFF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60 w 556"/>
                <a:gd name="T5" fmla="*/ 3159 h 3159"/>
                <a:gd name="T6" fmla="*/ 560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smtClean="0">
                <a:solidFill>
                  <a:srgbClr val="FFFFFF"/>
                </a:solidFill>
                <a:latin typeface="Tahoma" charset="0"/>
                <a:cs typeface="+mn-cs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035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036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037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5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54 w 4724"/>
                  <a:gd name="T7" fmla="*/ 12 h 12"/>
                  <a:gd name="T8" fmla="*/ 4754 w 4724"/>
                  <a:gd name="T9" fmla="*/ 0 h 12"/>
                  <a:gd name="T10" fmla="*/ 4754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039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23553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041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491 w 251"/>
                  <a:gd name="T5" fmla="*/ 12 h 12"/>
                  <a:gd name="T6" fmla="*/ 49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1042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3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3 w 251"/>
                  <a:gd name="T7" fmla="*/ 12 h 12"/>
                  <a:gd name="T8" fmla="*/ 253 w 251"/>
                  <a:gd name="T9" fmla="*/ 0 h 12"/>
                  <a:gd name="T10" fmla="*/ 253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en-US" smtClean="0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23553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solidFill>
                    <a:srgbClr val="FFFFFF"/>
                  </a:solidFill>
                  <a:latin typeface="Tahoma" charset="0"/>
                  <a:cs typeface="+mn-cs"/>
                </a:endParaRPr>
              </a:p>
            </p:txBody>
          </p:sp>
        </p:grpSp>
      </p:grpSp>
      <p:sp>
        <p:nvSpPr>
          <p:cNvPr id="23553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3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3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ahoma" charset="0"/>
              <a:cs typeface="+mn-cs"/>
            </a:endParaRPr>
          </a:p>
        </p:txBody>
      </p:sp>
      <p:sp>
        <p:nvSpPr>
          <p:cNvPr id="23553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ahoma" charset="0"/>
              <a:cs typeface="+mn-cs"/>
            </a:endParaRPr>
          </a:p>
        </p:txBody>
      </p:sp>
      <p:sp>
        <p:nvSpPr>
          <p:cNvPr id="23553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07B2E31-DBFA-46B7-97D8-CCAA26B1B822}" type="slidenum">
              <a:rPr lang="en-US">
                <a:solidFill>
                  <a:srgbClr val="FFFFFF"/>
                </a:solidFill>
                <a:latin typeface="Tahoma" charset="0"/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Tahom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765578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64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64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64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64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64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64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64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otw.unislabs.com/images/d/do_o-gs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britannica.com/needmore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fotw.unislabs.com/images/d/do_o-gs.gif" TargetMode="Externa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Flag of the Generalissim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accent2"/>
                </a:solidFill>
              </a:rPr>
              <a:t>Me llamo _______ Clase 802</a:t>
            </a:r>
            <a:br>
              <a:rPr lang="en-US" altLang="en-US" sz="3600" dirty="0" smtClean="0">
                <a:solidFill>
                  <a:schemeClr val="accent2"/>
                </a:solidFill>
              </a:rPr>
            </a:br>
            <a:r>
              <a:rPr lang="en-US" altLang="en-US" sz="3600" dirty="0" smtClean="0">
                <a:solidFill>
                  <a:schemeClr val="accent2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4 &amp; 7 </a:t>
            </a:r>
            <a:r>
              <a:rPr lang="en-US" altLang="en-US" sz="3600" dirty="0" smtClean="0">
                <a:solidFill>
                  <a:schemeClr val="accent2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2"/>
                </a:solidFill>
              </a:rPr>
              <a:t>marzo</a:t>
            </a:r>
            <a:r>
              <a:rPr lang="en-US" altLang="en-US" sz="3600" dirty="0" smtClean="0">
                <a:solidFill>
                  <a:schemeClr val="accent2"/>
                </a:solidFill>
              </a:rPr>
              <a:t> del 2016</a:t>
            </a:r>
          </a:p>
        </p:txBody>
      </p:sp>
      <p:sp>
        <p:nvSpPr>
          <p:cNvPr id="2052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91600" cy="52578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61:</a:t>
            </a:r>
            <a:r>
              <a:rPr lang="es-ES_tradnl" altLang="en-US" sz="2800" dirty="0" smtClean="0"/>
              <a:t> ¿Quién es Rafael </a:t>
            </a:r>
            <a:r>
              <a:rPr lang="es-ES_tradnl" altLang="en-US" sz="2800" dirty="0" err="1" smtClean="0"/>
              <a:t>Leonidas</a:t>
            </a:r>
            <a:r>
              <a:rPr lang="es-ES_tradnl" altLang="en-US" sz="2800" dirty="0" smtClean="0"/>
              <a:t> Trujillo?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Actividades: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z="2800" dirty="0" smtClean="0"/>
              <a:t>Mirar y tomar notas del PPT </a:t>
            </a:r>
            <a:r>
              <a:rPr lang="es-ES_tradnl" altLang="en-US" sz="2800" u="sng" dirty="0" smtClean="0"/>
              <a:t>Rafael Trujillo Molina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z="2800" dirty="0" smtClean="0"/>
              <a:t>Mirar y tomar notas del PPT </a:t>
            </a:r>
            <a:r>
              <a:rPr lang="es-ES_tradnl" altLang="en-US" sz="2800" u="sng" dirty="0" smtClean="0"/>
              <a:t>Republica Dominicana 1930-1961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Assignment</a:t>
            </a:r>
            <a:r>
              <a:rPr lang="es-ES_tradnl" altLang="en-US" sz="2800" dirty="0" smtClean="0"/>
              <a:t> of PROJECT GROUPS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Distribution</a:t>
            </a:r>
            <a:r>
              <a:rPr lang="es-ES_tradnl" altLang="en-US" sz="2800" dirty="0" smtClean="0"/>
              <a:t> of </a:t>
            </a:r>
            <a:r>
              <a:rPr lang="es-ES_tradnl" altLang="en-US" sz="2800" dirty="0" err="1" smtClean="0"/>
              <a:t>instructions</a:t>
            </a:r>
            <a:r>
              <a:rPr lang="es-ES_tradnl" altLang="en-US" sz="2800" dirty="0" smtClean="0"/>
              <a:t> &amp; </a:t>
            </a:r>
            <a:r>
              <a:rPr lang="es-ES_tradnl" altLang="en-US" sz="2800" dirty="0" err="1" smtClean="0"/>
              <a:t>rubric</a:t>
            </a:r>
            <a:endParaRPr lang="es-ES_tradnl" alt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Tarea # 61: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Start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working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PROJECT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group</a:t>
            </a:r>
            <a:r>
              <a:rPr lang="es-ES_tradnl" altLang="en-US" sz="2800" dirty="0" smtClean="0"/>
              <a:t>.  Project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due</a:t>
            </a:r>
            <a:r>
              <a:rPr lang="es-ES_tradnl" altLang="en-US" sz="2800" dirty="0" smtClean="0"/>
              <a:t> MONDAY, MARCH 14th.</a:t>
            </a: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76200"/>
            <a:ext cx="8077200" cy="5562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The Mirabal sisters were some of the most influential revolutionists during Trujillo’s Regime. </a:t>
            </a:r>
          </a:p>
          <a:p>
            <a:pPr eaLnBrk="1" hangingPunct="1">
              <a:defRPr/>
            </a:pPr>
            <a:r>
              <a:rPr lang="en-US" sz="2800" smtClean="0"/>
              <a:t>Trujillo had them murdered</a:t>
            </a:r>
          </a:p>
          <a:p>
            <a:pPr eaLnBrk="1" hangingPunct="1">
              <a:defRPr/>
            </a:pPr>
            <a:r>
              <a:rPr lang="en-US" sz="2800" smtClean="0"/>
              <a:t>The sisters were part of an underground movement against Trujillo’s government.</a:t>
            </a:r>
          </a:p>
          <a:p>
            <a:pPr eaLnBrk="1" hangingPunct="1">
              <a:buFont typeface="Wingdings" pitchFamily="-64" charset="2"/>
              <a:buNone/>
              <a:defRPr/>
            </a:pPr>
            <a:endParaRPr lang="en-US" sz="2800" smtClean="0"/>
          </a:p>
          <a:p>
            <a:pPr eaLnBrk="1" hangingPunct="1">
              <a:buFont typeface="Wingdings" pitchFamily="-64" charset="2"/>
              <a:buNone/>
              <a:defRPr/>
            </a:pPr>
            <a:endParaRPr lang="en-US" sz="2800" smtClean="0"/>
          </a:p>
          <a:p>
            <a:pPr eaLnBrk="1" hangingPunct="1">
              <a:buFont typeface="Wingdings" pitchFamily="-64" charset="2"/>
              <a:buNone/>
              <a:defRPr/>
            </a:pPr>
            <a:endParaRPr lang="en-US" sz="2800" smtClean="0"/>
          </a:p>
          <a:p>
            <a:pPr eaLnBrk="1" hangingPunct="1">
              <a:buFont typeface="Wingdings" pitchFamily="-64" charset="2"/>
              <a:buNone/>
              <a:defRPr/>
            </a:pPr>
            <a:endParaRPr lang="en-US" sz="2800" smtClean="0"/>
          </a:p>
          <a:p>
            <a:pPr eaLnBrk="1" hangingPunct="1">
              <a:buFont typeface="Wingdings" pitchFamily="-64" charset="2"/>
              <a:buNone/>
              <a:defRPr/>
            </a:pPr>
            <a:endParaRPr lang="en-US" sz="2800" smtClean="0"/>
          </a:p>
          <a:p>
            <a:pPr eaLnBrk="1" hangingPunct="1">
              <a:buFont typeface="Wingdings" pitchFamily="-64" charset="2"/>
              <a:buNone/>
              <a:defRPr/>
            </a:pPr>
            <a:r>
              <a:rPr lang="en-US" sz="2800" smtClean="0"/>
              <a:t>         Patria		Minerva	 Maria Teresa </a:t>
            </a:r>
          </a:p>
          <a:p>
            <a:pPr eaLnBrk="1" hangingPunct="1">
              <a:buFont typeface="Wingdings" pitchFamily="-64" charset="2"/>
              <a:buNone/>
              <a:defRPr/>
            </a:pPr>
            <a:r>
              <a:rPr lang="en-US" sz="2800" smtClean="0"/>
              <a:t>							    “Mate”</a:t>
            </a:r>
          </a:p>
        </p:txBody>
      </p:sp>
      <p:pic>
        <p:nvPicPr>
          <p:cNvPr id="11267" name="Picture 5" descr="Patria%20SMALLER">
            <a:hlinkClick r:id="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2971800"/>
            <a:ext cx="2012950" cy="2590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8" name="Picture 9" descr="Minerva%20SMALLER">
            <a:hlinkClick r:id="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03663" y="2971800"/>
            <a:ext cx="1963737" cy="2527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9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63" y="2971800"/>
            <a:ext cx="154463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448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381000"/>
            <a:ext cx="7313613" cy="487521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The Mirabal Sisters are martyrs in their country. </a:t>
            </a:r>
          </a:p>
          <a:p>
            <a:pPr eaLnBrk="1" hangingPunct="1">
              <a:defRPr/>
            </a:pPr>
            <a:r>
              <a:rPr lang="en-US" smtClean="0"/>
              <a:t>They were so influential that the author, </a:t>
            </a:r>
            <a:r>
              <a:rPr lang="en-US" u="sng" smtClean="0"/>
              <a:t>Julia Álvarez</a:t>
            </a:r>
            <a:r>
              <a:rPr lang="en-US" smtClean="0"/>
              <a:t> wrote a novel about their lives.</a:t>
            </a:r>
          </a:p>
          <a:p>
            <a:pPr eaLnBrk="1" hangingPunct="1">
              <a:defRPr/>
            </a:pPr>
            <a:endParaRPr lang="en-US" smtClean="0"/>
          </a:p>
        </p:txBody>
      </p:sp>
      <p:pic>
        <p:nvPicPr>
          <p:cNvPr id="12291" name="Picture 5" descr="graph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3276600"/>
            <a:ext cx="21209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76600"/>
            <a:ext cx="2036763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381375"/>
            <a:ext cx="1876425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00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990600"/>
            <a:ext cx="7086600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mtClean="0"/>
              <a:t>Rafael Leónidas Trujillo Molina 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895600"/>
            <a:ext cx="81534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The Dictator of the Dominican Republic</a:t>
            </a:r>
            <a:endParaRPr lang="en-US" smtClean="0"/>
          </a:p>
        </p:txBody>
      </p:sp>
      <p:pic>
        <p:nvPicPr>
          <p:cNvPr id="3076" name="Picture 6" descr="Trujill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38600"/>
            <a:ext cx="19431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954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1219200"/>
            <a:ext cx="7011988" cy="48752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Born on October 24, 1891 in San Cristobal, Dominican Republic.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 typeface="Wingdings" pitchFamily="-64" charset="2"/>
              <a:buNone/>
              <a:defRPr/>
            </a:pP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His parents were poor and of mixed race </a:t>
            </a:r>
            <a:r>
              <a:rPr lang="en-US" sz="2800" i="1" smtClean="0"/>
              <a:t>(european/black)</a:t>
            </a:r>
            <a:r>
              <a:rPr lang="en-US" sz="2800" smtClean="0"/>
              <a:t>.</a:t>
            </a:r>
          </a:p>
        </p:txBody>
      </p:sp>
      <p:pic>
        <p:nvPicPr>
          <p:cNvPr id="4099" name="Picture 7" descr="Map of Dominican Republic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4963" y="2211388"/>
            <a:ext cx="3930650" cy="2592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48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990600"/>
            <a:ext cx="7313612" cy="495141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At 27, he joins the National Police.</a:t>
            </a:r>
          </a:p>
          <a:p>
            <a:pPr eaLnBrk="1" hangingPunct="1">
              <a:defRPr/>
            </a:pPr>
            <a:r>
              <a:rPr lang="en-US" sz="2800" smtClean="0"/>
              <a:t>Trujillo was trained by the US military when they occupied the Dominican Republic. </a:t>
            </a:r>
          </a:p>
          <a:p>
            <a:pPr eaLnBrk="1" hangingPunct="1">
              <a:defRPr/>
            </a:pPr>
            <a:r>
              <a:rPr lang="en-US" sz="2800" smtClean="0"/>
              <a:t>Quickly rose in ranks as an Officer and at this time, he met many influential people and created a chain of allies. </a:t>
            </a:r>
          </a:p>
          <a:p>
            <a:pPr eaLnBrk="1" hangingPunct="1">
              <a:defRPr/>
            </a:pPr>
            <a:r>
              <a:rPr lang="en-US" sz="2800" smtClean="0"/>
              <a:t>Between 1919 and 1925, he rose from Lieutenant to Commanding Colonel of the National Police. </a:t>
            </a:r>
          </a:p>
        </p:txBody>
      </p:sp>
    </p:spTree>
    <p:extLst>
      <p:ext uri="{BB962C8B-B14F-4D97-AF65-F5344CB8AC3E}">
        <p14:creationId xmlns:p14="http://schemas.microsoft.com/office/powerpoint/2010/main" val="142892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990600"/>
            <a:ext cx="7313612" cy="495141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Trujillo was the head of the Military for Horacio Vásquez, who was President at the time.</a:t>
            </a:r>
          </a:p>
          <a:p>
            <a:pPr eaLnBrk="1" hangingPunct="1">
              <a:defRPr/>
            </a:pPr>
            <a:r>
              <a:rPr lang="en-US" smtClean="0"/>
              <a:t>In 1930, Trujillo along with the US government got rid of Vásquez.</a:t>
            </a:r>
          </a:p>
          <a:p>
            <a:pPr eaLnBrk="1" hangingPunct="1">
              <a:defRPr/>
            </a:pPr>
            <a:r>
              <a:rPr lang="en-US" smtClean="0"/>
              <a:t>After this revolution, Trujillo became President.  </a:t>
            </a:r>
          </a:p>
          <a:p>
            <a:pPr eaLnBrk="1" hangingPunct="1">
              <a:defRPr/>
            </a:pPr>
            <a:r>
              <a:rPr lang="en-US" smtClean="0"/>
              <a:t>After his inauguration, the Congress proclaimed the “Age of Trujillo.”</a:t>
            </a:r>
          </a:p>
        </p:txBody>
      </p:sp>
    </p:spTree>
    <p:extLst>
      <p:ext uri="{BB962C8B-B14F-4D97-AF65-F5344CB8AC3E}">
        <p14:creationId xmlns:p14="http://schemas.microsoft.com/office/powerpoint/2010/main" val="146788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762000"/>
            <a:ext cx="7240587" cy="49514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Trujillo was President from 1930 until 1938 and from 1942 until 1952.  He was also Minister of Foreign Relations from 1953 to 1961.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Even when he was not the President nor the Minister of Foreign Relations, he was the Dictator of the Dominican Republic.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Trujillo’s flag during his presidency.</a:t>
            </a:r>
          </a:p>
          <a:p>
            <a:pPr eaLnBrk="1" hangingPunct="1">
              <a:lnSpc>
                <a:spcPct val="90000"/>
              </a:lnSpc>
              <a:buFont typeface="Wingdings" pitchFamily="-64" charset="2"/>
              <a:buNone/>
              <a:defRPr/>
            </a:pPr>
            <a:endParaRPr lang="en-US" sz="2400" smtClean="0"/>
          </a:p>
        </p:txBody>
      </p:sp>
      <p:pic>
        <p:nvPicPr>
          <p:cNvPr id="7171" name="Picture 5" descr="Flag of the Generalissime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7563" y="3200400"/>
            <a:ext cx="3195637" cy="2057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50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3788" y="230188"/>
            <a:ext cx="6704012" cy="6399212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smtClean="0"/>
              <a:t>When he was President, Trujillo the political party “El Partido Dominicano” that controlled the politics of the Dominican Republic for three decades. </a:t>
            </a:r>
          </a:p>
          <a:p>
            <a:pPr eaLnBrk="1" hangingPunct="1">
              <a:defRPr/>
            </a:pPr>
            <a:r>
              <a:rPr lang="en-US" sz="3000" smtClean="0"/>
              <a:t>During the Age of Trujillo, the Dominican economy had the most stability, however the citizens had no political freedom. </a:t>
            </a:r>
          </a:p>
          <a:p>
            <a:pPr eaLnBrk="1" hangingPunct="1">
              <a:defRPr/>
            </a:pPr>
            <a:r>
              <a:rPr lang="en-US" sz="3000" smtClean="0"/>
              <a:t>All Dominicans had to have a Photograph of Trujillo in their homes and had to include him in their prayers.</a:t>
            </a:r>
          </a:p>
          <a:p>
            <a:pPr eaLnBrk="1" hangingPunct="1">
              <a:defRPr/>
            </a:pPr>
            <a:endParaRPr lang="en-US" sz="3000" smtClean="0"/>
          </a:p>
        </p:txBody>
      </p:sp>
      <p:pic>
        <p:nvPicPr>
          <p:cNvPr id="8195" name="Picture 4" descr="trujillo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082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17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588"/>
            <a:ext cx="7313613" cy="44180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Trujillo used his position in the military to obtain and maintain his power.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He used the “Policía Secreta” as spies in the Dominican Republic and many other countries.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When the government of Haiti found out that they were being spied on by Trujillo, the Haitians killed the spies.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 retaliation, Trujillo murdered 20,000 Haitians en 1937.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67200"/>
            <a:ext cx="3429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267200"/>
            <a:ext cx="3429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06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50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1066800" y="76200"/>
            <a:ext cx="75438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There were many citizens that were against the atrocities of Trujillo </a:t>
            </a:r>
          </a:p>
          <a:p>
            <a:pPr eaLnBrk="1" hangingPunct="1">
              <a:defRPr/>
            </a:pPr>
            <a:r>
              <a:rPr lang="en-US" sz="2800" smtClean="0"/>
              <a:t>The Mirabal Sisters, better known as “Las mariposas” (the butterflies), were three activists that were against Trujillo’s dictatorship. They were four sisters from Ojo de Agua, Dominican Republic.</a:t>
            </a:r>
          </a:p>
          <a:p>
            <a:pPr eaLnBrk="1" hangingPunct="1">
              <a:defRPr/>
            </a:pPr>
            <a:r>
              <a:rPr lang="en-US" sz="2800" smtClean="0"/>
              <a:t>They fought against the governments injustices by informing the public about what was really happening in the country.</a:t>
            </a:r>
          </a:p>
          <a:p>
            <a:pPr lvl="1" eaLnBrk="1" hangingPunct="1">
              <a:defRPr/>
            </a:pPr>
            <a:endParaRPr lang="en-US" sz="2400" smtClean="0"/>
          </a:p>
        </p:txBody>
      </p:sp>
      <p:pic>
        <p:nvPicPr>
          <p:cNvPr id="10243" name="Picture 16" descr="picture/image_Patricia_Marie_Minerva_Mirabal_sis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733925"/>
            <a:ext cx="28575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77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529</Words>
  <Application>Microsoft Office PowerPoint</Application>
  <PresentationFormat>On-screen Show (4:3)</PresentationFormat>
  <Paragraphs>60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Default Design</vt:lpstr>
      <vt:lpstr>Shimmer</vt:lpstr>
      <vt:lpstr>Me llamo _______ Clase 802 La fecha es el 4 &amp; 7 de marzo del 2016</vt:lpstr>
      <vt:lpstr>Rafael Leónidas Trujillo Molina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8IM La fecha es el 3 de febrero del 2012</dc:title>
  <dc:creator>Helen Zumaeta</dc:creator>
  <cp:lastModifiedBy>Helen Zumaeta</cp:lastModifiedBy>
  <cp:revision>26</cp:revision>
  <cp:lastPrinted>2016-03-03T23:19:54Z</cp:lastPrinted>
  <dcterms:created xsi:type="dcterms:W3CDTF">2012-06-29T14:52:33Z</dcterms:created>
  <dcterms:modified xsi:type="dcterms:W3CDTF">2016-03-04T21:24:17Z</dcterms:modified>
</cp:coreProperties>
</file>